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188" autoAdjust="0"/>
  </p:normalViewPr>
  <p:slideViewPr>
    <p:cSldViewPr>
      <p:cViewPr varScale="1">
        <p:scale>
          <a:sx n="68" d="100"/>
          <a:sy n="68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D94D63-5D1D-4702-9924-89998CE8687C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49B5B-42C4-4CB1-9C1D-6364E62D4CA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466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Info for classmates: Dal pays</a:t>
            </a:r>
            <a:r>
              <a:rPr lang="en-CA" baseline="0" dirty="0" smtClean="0"/>
              <a:t> site license fees (probably a lot!) for a couple of mobile point of care apps. Point of care means it is meant to be used right where you are caring for your patient – in the emergency department or in your office, etc. (You can always step out for a second if you do not like to look things up with your patient in the room.)  These resources focus on diagnosis and treatment (what am I looking at and what do I do about it). They are great resources but we do a poor job of promoting that we have access to them and how people go about obtaining them. In this presentation I am aiming to convince faculty of the utility of these resources and make it easier for them to access them.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149B5B-42C4-4CB1-9C1D-6364E62D4CA1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7708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People do not like how many steps you have to go through to get these</a:t>
            </a:r>
            <a:r>
              <a:rPr lang="en-CA" baseline="0" dirty="0" smtClean="0"/>
              <a:t> resources. Unfortunately since site licensing of mobile resources is a pretty new thing, the process is not very streamlined and one must be a bit tech savvy. Because it is to be installed on your own personal device it is often a process you have to complete yourself.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149B5B-42C4-4CB1-9C1D-6364E62D4CA1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0627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1C4A4-E1D4-4971-84BA-4B9A2C36CEB1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CF3D-92EA-4EA1-BB77-29105F6CF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14771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1C4A4-E1D4-4971-84BA-4B9A2C36CEB1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CF3D-92EA-4EA1-BB77-29105F6CF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5775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1C4A4-E1D4-4971-84BA-4B9A2C36CEB1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CF3D-92EA-4EA1-BB77-29105F6CF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6645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1C4A4-E1D4-4971-84BA-4B9A2C36CEB1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CF3D-92EA-4EA1-BB77-29105F6CF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4862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1C4A4-E1D4-4971-84BA-4B9A2C36CEB1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CF3D-92EA-4EA1-BB77-29105F6CF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4400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1C4A4-E1D4-4971-84BA-4B9A2C36CEB1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CF3D-92EA-4EA1-BB77-29105F6CF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7994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1C4A4-E1D4-4971-84BA-4B9A2C36CEB1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CF3D-92EA-4EA1-BB77-29105F6CF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6833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1C4A4-E1D4-4971-84BA-4B9A2C36CEB1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CF3D-92EA-4EA1-BB77-29105F6CF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4545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1C4A4-E1D4-4971-84BA-4B9A2C36CEB1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CF3D-92EA-4EA1-BB77-29105F6CF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2621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1C4A4-E1D4-4971-84BA-4B9A2C36CEB1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CF3D-92EA-4EA1-BB77-29105F6CF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0586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1C4A4-E1D4-4971-84BA-4B9A2C36CEB1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CF3D-92EA-4EA1-BB77-29105F6CF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9326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1C4A4-E1D4-4971-84BA-4B9A2C36CEB1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2CF3D-92EA-4EA1-BB77-29105F6CF6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477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-315416"/>
            <a:ext cx="9036496" cy="1470025"/>
          </a:xfrm>
        </p:spPr>
        <p:txBody>
          <a:bodyPr>
            <a:normAutofit/>
          </a:bodyPr>
          <a:lstStyle/>
          <a:p>
            <a:pPr algn="l"/>
            <a:r>
              <a:rPr lang="en-CA" sz="3700" u="sng" dirty="0" smtClean="0">
                <a:solidFill>
                  <a:schemeClr val="bg1"/>
                </a:solidFill>
              </a:rPr>
              <a:t>Point of care resources for your mobile device</a:t>
            </a:r>
            <a:endParaRPr lang="en-CA" sz="3700" u="sng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773324"/>
            <a:ext cx="3960440" cy="59406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1196752"/>
            <a:ext cx="36724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Free to all Dal faculty (~$300/year value)</a:t>
            </a:r>
            <a:endParaRPr lang="en-CA" sz="28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2764085"/>
            <a:ext cx="36724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DynaMed: </a:t>
            </a:r>
          </a:p>
          <a:p>
            <a:r>
              <a:rPr lang="en-CA" sz="2800" b="1" dirty="0" smtClean="0">
                <a:solidFill>
                  <a:schemeClr val="bg1"/>
                </a:solidFill>
              </a:rPr>
              <a:t>#1 evidence-based resource</a:t>
            </a:r>
            <a:endParaRPr lang="en-CA" sz="28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1369" y="4869160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4 steps to obtain </a:t>
            </a:r>
            <a:endParaRPr lang="en-C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66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CA" sz="3600" dirty="0" smtClean="0">
                <a:solidFill>
                  <a:schemeClr val="bg1"/>
                </a:solidFill>
              </a:rPr>
              <a:t>Send e-mail from your </a:t>
            </a:r>
            <a:r>
              <a:rPr lang="en-CA" sz="3600" b="1" dirty="0" smtClean="0">
                <a:solidFill>
                  <a:schemeClr val="bg1"/>
                </a:solidFill>
              </a:rPr>
              <a:t>Dal</a:t>
            </a:r>
            <a:r>
              <a:rPr lang="en-CA" sz="3600" dirty="0" smtClean="0">
                <a:solidFill>
                  <a:schemeClr val="bg1"/>
                </a:solidFill>
              </a:rPr>
              <a:t> account with:</a:t>
            </a:r>
          </a:p>
          <a:p>
            <a:pPr marL="514350" indent="-514350">
              <a:buAutoNum type="arabicPeriod"/>
            </a:pPr>
            <a:endParaRPr lang="en-CA" dirty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endParaRPr lang="en-CA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endParaRPr lang="en-CA" dirty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endParaRPr lang="en-CA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 smtClean="0">
              <a:solidFill>
                <a:schemeClr val="bg1"/>
              </a:solidFill>
            </a:endParaRPr>
          </a:p>
          <a:p>
            <a:pPr marL="400050" lvl="1" indent="0">
              <a:buNone/>
            </a:pPr>
            <a:endParaRPr lang="en-CA" dirty="0" smtClean="0">
              <a:solidFill>
                <a:schemeClr val="bg1"/>
              </a:solidFill>
            </a:endParaRPr>
          </a:p>
          <a:p>
            <a:pPr marL="400050" lvl="1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400050" lvl="1" indent="0"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Documents and Settings\Administrator\Local Settings\Temp\Temporary Internet Files\Content.IE5\9FZQDFGU\MC900441455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4248472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79988" y="1339604"/>
            <a:ext cx="4756507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lvl="1"/>
            <a:r>
              <a:rPr lang="en-CA" sz="3600" dirty="0" smtClean="0">
                <a:solidFill>
                  <a:schemeClr val="bg1"/>
                </a:solidFill>
              </a:rPr>
              <a:t>- Your name</a:t>
            </a:r>
          </a:p>
          <a:p>
            <a:pPr marL="914400" lvl="1" indent="-514350"/>
            <a:r>
              <a:rPr lang="en-CA" sz="3600" dirty="0" smtClean="0">
                <a:solidFill>
                  <a:schemeClr val="bg1"/>
                </a:solidFill>
              </a:rPr>
              <a:t>- Your device type </a:t>
            </a:r>
            <a:r>
              <a:rPr lang="en-CA" sz="2000" dirty="0" smtClean="0">
                <a:solidFill>
                  <a:schemeClr val="bg1"/>
                </a:solidFill>
              </a:rPr>
              <a:t>(iPhone, Blackberry)</a:t>
            </a:r>
          </a:p>
          <a:p>
            <a:pPr marL="914400" lvl="1" indent="-514350"/>
            <a:r>
              <a:rPr lang="en-CA" sz="3600" dirty="0" smtClean="0">
                <a:solidFill>
                  <a:schemeClr val="bg1"/>
                </a:solidFill>
              </a:rPr>
              <a:t>- E-mail to: dynamedsupport@ebscohost.com</a:t>
            </a:r>
          </a:p>
          <a:p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3174220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2. Download the </a:t>
            </a:r>
            <a:r>
              <a:rPr lang="en-CA" dirty="0" err="1" smtClean="0">
                <a:solidFill>
                  <a:schemeClr val="bg1"/>
                </a:solidFill>
              </a:rPr>
              <a:t>Skyscape</a:t>
            </a:r>
            <a:r>
              <a:rPr lang="en-CA" dirty="0" smtClean="0">
                <a:solidFill>
                  <a:schemeClr val="bg1"/>
                </a:solidFill>
              </a:rPr>
              <a:t> App</a:t>
            </a:r>
            <a:br>
              <a:rPr lang="en-CA" dirty="0" smtClean="0">
                <a:solidFill>
                  <a:schemeClr val="bg1"/>
                </a:solidFill>
              </a:rPr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8840"/>
          </a:xfrm>
        </p:spPr>
        <p:txBody>
          <a:bodyPr/>
          <a:lstStyle/>
          <a:p>
            <a:pPr marL="0" indent="0">
              <a:buNone/>
            </a:pPr>
            <a:r>
              <a:rPr lang="en-CA" dirty="0" smtClean="0">
                <a:solidFill>
                  <a:schemeClr val="bg1"/>
                </a:solidFill>
              </a:rPr>
              <a:t>- Find your device’s “app store”</a:t>
            </a:r>
          </a:p>
          <a:p>
            <a:pPr>
              <a:buFontTx/>
              <a:buChar char="-"/>
            </a:pPr>
            <a:r>
              <a:rPr lang="en-CA" dirty="0" smtClean="0">
                <a:solidFill>
                  <a:schemeClr val="bg1"/>
                </a:solidFill>
              </a:rPr>
              <a:t>Search for </a:t>
            </a:r>
            <a:r>
              <a:rPr lang="en-CA" dirty="0" err="1" smtClean="0">
                <a:solidFill>
                  <a:schemeClr val="bg1"/>
                </a:solidFill>
              </a:rPr>
              <a:t>Skyscape</a:t>
            </a:r>
            <a:endParaRPr lang="en-CA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en-CA" dirty="0" smtClean="0">
                <a:solidFill>
                  <a:schemeClr val="bg1"/>
                </a:solidFill>
              </a:rPr>
              <a:t>Install </a:t>
            </a:r>
            <a:r>
              <a:rPr lang="en-CA" dirty="0" err="1" smtClean="0">
                <a:solidFill>
                  <a:schemeClr val="bg1"/>
                </a:solidFill>
              </a:rPr>
              <a:t>Skyscape</a:t>
            </a: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88" y="4108308"/>
            <a:ext cx="6123060" cy="21095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1188" y="6309319"/>
            <a:ext cx="2736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solidFill>
                  <a:schemeClr val="bg1"/>
                </a:solidFill>
              </a:rPr>
              <a:t>b</a:t>
            </a:r>
            <a:r>
              <a:rPr lang="en-CA" sz="1200" dirty="0" smtClean="0">
                <a:solidFill>
                  <a:schemeClr val="bg1"/>
                </a:solidFill>
              </a:rPr>
              <a:t>esttechie.net Feb 25 2012</a:t>
            </a:r>
            <a:endParaRPr lang="en-CA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448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535" y="7430"/>
            <a:ext cx="8229600" cy="1143000"/>
          </a:xfrm>
        </p:spPr>
        <p:txBody>
          <a:bodyPr/>
          <a:lstStyle/>
          <a:p>
            <a:endParaRPr lang="en-C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758" y="1556792"/>
            <a:ext cx="9185758" cy="5194942"/>
          </a:xfr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2983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>
                <a:solidFill>
                  <a:schemeClr val="bg1"/>
                </a:solidFill>
              </a:rPr>
              <a:t>3</a:t>
            </a:r>
            <a:r>
              <a:rPr lang="en-CA" dirty="0" smtClean="0">
                <a:solidFill>
                  <a:schemeClr val="bg1"/>
                </a:solidFill>
              </a:rPr>
              <a:t>. Create your </a:t>
            </a:r>
            <a:r>
              <a:rPr lang="en-CA" dirty="0" err="1" smtClean="0">
                <a:solidFill>
                  <a:schemeClr val="bg1"/>
                </a:solidFill>
              </a:rPr>
              <a:t>Skyscape</a:t>
            </a:r>
            <a:r>
              <a:rPr lang="en-CA" dirty="0" smtClean="0">
                <a:solidFill>
                  <a:schemeClr val="bg1"/>
                </a:solidFill>
              </a:rPr>
              <a:t> account</a:t>
            </a:r>
            <a:endParaRPr lang="en-CA" dirty="0"/>
          </a:p>
        </p:txBody>
      </p:sp>
      <p:sp>
        <p:nvSpPr>
          <p:cNvPr id="6" name="Rectangle 5"/>
          <p:cNvSpPr/>
          <p:nvPr/>
        </p:nvSpPr>
        <p:spPr>
          <a:xfrm>
            <a:off x="7308304" y="1719993"/>
            <a:ext cx="1532856" cy="4572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85158" y="1686983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smtClean="0">
                <a:solidFill>
                  <a:srgbClr val="FF0000"/>
                </a:solidFill>
              </a:rPr>
              <a:t>1. </a:t>
            </a:r>
            <a:endParaRPr lang="en-CA" sz="2800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19264" y="6021288"/>
            <a:ext cx="1532856" cy="4572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1880" y="5877272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>
                <a:solidFill>
                  <a:srgbClr val="FF0000"/>
                </a:solidFill>
              </a:rPr>
              <a:t>2</a:t>
            </a:r>
            <a:r>
              <a:rPr lang="en-CA" sz="2800" b="1" dirty="0" smtClean="0">
                <a:solidFill>
                  <a:srgbClr val="FF0000"/>
                </a:solidFill>
              </a:rPr>
              <a:t>. </a:t>
            </a:r>
            <a:endParaRPr lang="en-CA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237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Open your </a:t>
            </a:r>
            <a:r>
              <a:rPr lang="en-CA" dirty="0" err="1">
                <a:solidFill>
                  <a:schemeClr val="bg1"/>
                </a:solidFill>
              </a:rPr>
              <a:t>S</a:t>
            </a:r>
            <a:r>
              <a:rPr lang="en-CA" dirty="0" err="1" smtClean="0">
                <a:solidFill>
                  <a:schemeClr val="bg1"/>
                </a:solidFill>
              </a:rPr>
              <a:t>kyscape</a:t>
            </a:r>
            <a:r>
              <a:rPr lang="en-CA" dirty="0" smtClean="0">
                <a:solidFill>
                  <a:schemeClr val="bg1"/>
                </a:solidFill>
              </a:rPr>
              <a:t> app</a:t>
            </a:r>
          </a:p>
          <a:p>
            <a:pPr lvl="1"/>
            <a:r>
              <a:rPr lang="en-CA" dirty="0" smtClean="0">
                <a:solidFill>
                  <a:schemeClr val="bg1"/>
                </a:solidFill>
              </a:rPr>
              <a:t>Click DynaMed</a:t>
            </a:r>
          </a:p>
          <a:p>
            <a:pPr marL="457200" lvl="1" indent="0">
              <a:buNone/>
            </a:pPr>
            <a:endParaRPr lang="en-CA" dirty="0" smtClean="0">
              <a:solidFill>
                <a:schemeClr val="bg1"/>
              </a:solidFill>
            </a:endParaRPr>
          </a:p>
          <a:p>
            <a:r>
              <a:rPr lang="en-CA" dirty="0" smtClean="0">
                <a:solidFill>
                  <a:schemeClr val="bg1"/>
                </a:solidFill>
              </a:rPr>
              <a:t>Enter your </a:t>
            </a:r>
            <a:r>
              <a:rPr lang="en-CA" dirty="0" err="1" smtClean="0">
                <a:solidFill>
                  <a:schemeClr val="bg1"/>
                </a:solidFill>
              </a:rPr>
              <a:t>Skyscape</a:t>
            </a:r>
            <a:r>
              <a:rPr lang="en-CA" dirty="0" smtClean="0">
                <a:solidFill>
                  <a:schemeClr val="bg1"/>
                </a:solidFill>
              </a:rPr>
              <a:t> username and password </a:t>
            </a:r>
            <a:r>
              <a:rPr lang="en-CA" sz="2400" dirty="0" smtClean="0">
                <a:solidFill>
                  <a:schemeClr val="bg1"/>
                </a:solidFill>
              </a:rPr>
              <a:t>(from the account you just created)</a:t>
            </a:r>
          </a:p>
          <a:p>
            <a:pPr lvl="1"/>
            <a:r>
              <a:rPr lang="en-CA" dirty="0" smtClean="0">
                <a:solidFill>
                  <a:schemeClr val="bg1"/>
                </a:solidFill>
              </a:rPr>
              <a:t>Enter the license number e-mailed to you</a:t>
            </a:r>
          </a:p>
          <a:p>
            <a:endParaRPr lang="en-CA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CA" sz="6600" dirty="0" smtClean="0">
                <a:solidFill>
                  <a:schemeClr val="accent3">
                    <a:lumMod val="75000"/>
                  </a:schemeClr>
                </a:solidFill>
              </a:rPr>
              <a:t>Now you’re good to go! </a:t>
            </a:r>
            <a:endParaRPr lang="en-CA" sz="6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467544" y="743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 smtClean="0">
                <a:solidFill>
                  <a:schemeClr val="bg1"/>
                </a:solidFill>
              </a:rPr>
              <a:t>4. Start up the app!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63253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345</Words>
  <Application>Microsoft Office PowerPoint</Application>
  <PresentationFormat>On-screen Show (4:3)</PresentationFormat>
  <Paragraphs>36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Point of care resources for your mobile device</vt:lpstr>
      <vt:lpstr>PowerPoint Presentation</vt:lpstr>
      <vt:lpstr>2. Download the Skyscape App </vt:lpstr>
      <vt:lpstr>PowerPoint Presentation</vt:lpstr>
      <vt:lpstr>4. Start up the app!</vt:lpstr>
    </vt:vector>
  </TitlesOfParts>
  <Company>University of New Brunswick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 of care resources for your mobile device</dc:title>
  <dc:creator>unbADMIN</dc:creator>
  <cp:lastModifiedBy>unbADMIN</cp:lastModifiedBy>
  <cp:revision>10</cp:revision>
  <dcterms:created xsi:type="dcterms:W3CDTF">2012-02-25T15:58:42Z</dcterms:created>
  <dcterms:modified xsi:type="dcterms:W3CDTF">2012-02-25T17:10:56Z</dcterms:modified>
</cp:coreProperties>
</file>